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15-07-27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Taking a Trip Across 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you will see in the provinces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087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Ontario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81447"/>
            <a:ext cx="3795377" cy="4263923"/>
          </a:xfrm>
        </p:spPr>
        <p:txBody>
          <a:bodyPr/>
          <a:lstStyle/>
          <a:p>
            <a:r>
              <a:rPr lang="en-US" dirty="0" smtClean="0"/>
              <a:t>Ontario is home to the Niagara Falls.</a:t>
            </a:r>
          </a:p>
          <a:p>
            <a:r>
              <a:rPr lang="en-US" dirty="0" smtClean="0"/>
              <a:t>Ontario is also home to the five Great Lakes. </a:t>
            </a:r>
          </a:p>
          <a:p>
            <a:r>
              <a:rPr lang="en-US" dirty="0" smtClean="0"/>
              <a:t>You can also see an NBA basketball game, an NHL hockey game or an MLB baseball game there! Raptors, Maple Leafs or the </a:t>
            </a:r>
            <a:r>
              <a:rPr lang="en-US" dirty="0" err="1" smtClean="0"/>
              <a:t>Bluejays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niagara fa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37" y="887073"/>
            <a:ext cx="2817463" cy="1933757"/>
          </a:xfrm>
          <a:prstGeom prst="rect">
            <a:avLst/>
          </a:prstGeom>
        </p:spPr>
      </p:pic>
      <p:pic>
        <p:nvPicPr>
          <p:cNvPr id="5" name="Picture 4" descr="great lak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87" y="2585571"/>
            <a:ext cx="3827113" cy="2377089"/>
          </a:xfrm>
          <a:prstGeom prst="rect">
            <a:avLst/>
          </a:prstGeom>
        </p:spPr>
      </p:pic>
      <p:pic>
        <p:nvPicPr>
          <p:cNvPr id="6" name="Picture 5" descr="professional spor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71" y="4720387"/>
            <a:ext cx="2874290" cy="19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3840728" cy="3267169"/>
          </a:xfrm>
        </p:spPr>
        <p:txBody>
          <a:bodyPr/>
          <a:lstStyle/>
          <a:p>
            <a:r>
              <a:rPr lang="en-US" dirty="0" smtClean="0"/>
              <a:t>Quebec is the only French-speaking province in Canada.</a:t>
            </a:r>
          </a:p>
          <a:p>
            <a:r>
              <a:rPr lang="en-US" dirty="0" smtClean="0"/>
              <a:t>It is known for having a lot of culture and looking similar to Europe in some ways!</a:t>
            </a:r>
            <a:endParaRPr lang="en-US" dirty="0"/>
          </a:p>
        </p:txBody>
      </p:sp>
      <p:pic>
        <p:nvPicPr>
          <p:cNvPr id="4" name="Picture 3" descr="quebec cit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56" y="1488141"/>
            <a:ext cx="4061244" cy="2291702"/>
          </a:xfrm>
          <a:prstGeom prst="rect">
            <a:avLst/>
          </a:prstGeom>
        </p:spPr>
      </p:pic>
      <p:pic>
        <p:nvPicPr>
          <p:cNvPr id="5" name="Picture 4" descr="quebec cit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19" y="3950860"/>
            <a:ext cx="3735581" cy="24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Maritimes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08" y="2426808"/>
            <a:ext cx="4339595" cy="3991758"/>
          </a:xfrm>
        </p:spPr>
        <p:txBody>
          <a:bodyPr/>
          <a:lstStyle/>
          <a:p>
            <a:r>
              <a:rPr lang="en-US" dirty="0" smtClean="0"/>
              <a:t>Prince Edward Island, New Brunswick, and Nova Scotia are the three Maritime provinces. </a:t>
            </a:r>
          </a:p>
          <a:p>
            <a:r>
              <a:rPr lang="en-US" dirty="0" smtClean="0"/>
              <a:t>There is a lot of fishing in the Maritimes and lots of old fishing towns. </a:t>
            </a:r>
          </a:p>
          <a:p>
            <a:r>
              <a:rPr lang="en-US" dirty="0" smtClean="0"/>
              <a:t>It is beautiful on the ocean there, but there is not a lot of work there, so many people have to leave.</a:t>
            </a:r>
          </a:p>
          <a:p>
            <a:endParaRPr lang="en-US" dirty="0"/>
          </a:p>
        </p:txBody>
      </p:sp>
      <p:pic>
        <p:nvPicPr>
          <p:cNvPr id="4" name="Picture 3" descr="mariti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03" y="2676293"/>
            <a:ext cx="4173201" cy="31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5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Newfoundland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4112838" cy="3829916"/>
          </a:xfrm>
        </p:spPr>
        <p:txBody>
          <a:bodyPr>
            <a:normAutofit/>
          </a:bodyPr>
          <a:lstStyle/>
          <a:p>
            <a:r>
              <a:rPr lang="en-US" dirty="0" smtClean="0"/>
              <a:t>Newfoundland is known as “the rock” because of its landscape. </a:t>
            </a:r>
          </a:p>
          <a:p>
            <a:r>
              <a:rPr lang="en-US" dirty="0" smtClean="0"/>
              <a:t>There is a lot of fishing there, but there is not a lot of other work. Most of the cities are small. </a:t>
            </a:r>
          </a:p>
          <a:p>
            <a:r>
              <a:rPr lang="en-US" dirty="0" smtClean="0"/>
              <a:t>It is beautiful, but has very cold winters.</a:t>
            </a:r>
            <a:endParaRPr lang="en-US" dirty="0"/>
          </a:p>
        </p:txBody>
      </p:sp>
      <p:pic>
        <p:nvPicPr>
          <p:cNvPr id="4" name="Picture 3" descr="newfound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6" y="1407815"/>
            <a:ext cx="3637424" cy="2724557"/>
          </a:xfrm>
          <a:prstGeom prst="rect">
            <a:avLst/>
          </a:prstGeom>
        </p:spPr>
      </p:pic>
      <p:pic>
        <p:nvPicPr>
          <p:cNvPr id="5" name="Picture 4" descr="newfoundla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13" y="4476102"/>
            <a:ext cx="4132657" cy="18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Nunavut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60" y="2361846"/>
            <a:ext cx="4974516" cy="4306205"/>
          </a:xfrm>
        </p:spPr>
        <p:txBody>
          <a:bodyPr/>
          <a:lstStyle/>
          <a:p>
            <a:r>
              <a:rPr lang="en-US" dirty="0" smtClean="0"/>
              <a:t>Nunavut is Canada’s newest territory. </a:t>
            </a:r>
          </a:p>
          <a:p>
            <a:r>
              <a:rPr lang="en-US" dirty="0" smtClean="0"/>
              <a:t>It is located very far north and is very cold and dark in the winter. </a:t>
            </a:r>
          </a:p>
          <a:p>
            <a:r>
              <a:rPr lang="en-US" dirty="0" smtClean="0"/>
              <a:t>It is expensive to live in Nunavut and the other territories because it takes a long time to ship fresh food there. </a:t>
            </a:r>
          </a:p>
          <a:p>
            <a:r>
              <a:rPr lang="en-US" dirty="0" smtClean="0"/>
              <a:t>It is home to many Inuit people. </a:t>
            </a:r>
            <a:endParaRPr lang="en-US" dirty="0"/>
          </a:p>
        </p:txBody>
      </p:sp>
      <p:pic>
        <p:nvPicPr>
          <p:cNvPr id="4" name="Picture 3" descr="nunavit langu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76" y="4223025"/>
            <a:ext cx="3667539" cy="2445026"/>
          </a:xfrm>
          <a:prstGeom prst="rect">
            <a:avLst/>
          </a:prstGeom>
        </p:spPr>
      </p:pic>
      <p:pic>
        <p:nvPicPr>
          <p:cNvPr id="5" name="Picture 4" descr="nunav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15" y="1488141"/>
            <a:ext cx="3140085" cy="20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4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628058"/>
          </a:xfrm>
        </p:spPr>
        <p:txBody>
          <a:bodyPr/>
          <a:lstStyle/>
          <a:p>
            <a:r>
              <a:rPr lang="en-US" dirty="0" smtClean="0"/>
              <a:t>Yukon and the Northwest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08" y="2381448"/>
            <a:ext cx="4498326" cy="4127840"/>
          </a:xfrm>
        </p:spPr>
        <p:txBody>
          <a:bodyPr/>
          <a:lstStyle/>
          <a:p>
            <a:r>
              <a:rPr lang="en-US" dirty="0" smtClean="0"/>
              <a:t>The territories are far north, cold, and dark in the winter. </a:t>
            </a:r>
          </a:p>
          <a:p>
            <a:r>
              <a:rPr lang="en-US" dirty="0" smtClean="0"/>
              <a:t>In the Yukon and the Northwest Territories there is a lot of </a:t>
            </a:r>
            <a:r>
              <a:rPr lang="en-US" u="sng" dirty="0" smtClean="0"/>
              <a:t>mining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also beautiful with different landscapes like mountains, lakes, and valleys. </a:t>
            </a:r>
            <a:endParaRPr lang="en-US" dirty="0"/>
          </a:p>
        </p:txBody>
      </p:sp>
      <p:pic>
        <p:nvPicPr>
          <p:cNvPr id="4" name="Picture 3" descr="yuk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64156"/>
            <a:ext cx="3810000" cy="2133600"/>
          </a:xfrm>
          <a:prstGeom prst="rect">
            <a:avLst/>
          </a:prstGeom>
        </p:spPr>
      </p:pic>
      <p:pic>
        <p:nvPicPr>
          <p:cNvPr id="5" name="Picture 4" descr="mi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43" y="1973199"/>
            <a:ext cx="3617591" cy="23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could visit anywhere in Canada, where would you like to go? Why?</a:t>
            </a:r>
          </a:p>
          <a:p>
            <a:r>
              <a:rPr lang="en-US" dirty="0" smtClean="0"/>
              <a:t>If you could live anywhere in Canada, where would you like to live? Why?</a:t>
            </a:r>
          </a:p>
          <a:p>
            <a:r>
              <a:rPr lang="en-US" dirty="0" smtClean="0"/>
              <a:t>What are the features of your home country? (What does it look like?)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7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 will learn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I will learn the differences between the provinces in Canada. </a:t>
            </a:r>
          </a:p>
          <a:p>
            <a:r>
              <a:rPr lang="en-US" dirty="0" smtClean="0"/>
              <a:t>I will see what they each </a:t>
            </a:r>
            <a:r>
              <a:rPr lang="en-US" u="sng" dirty="0" smtClean="0"/>
              <a:t>look</a:t>
            </a:r>
            <a:r>
              <a:rPr lang="en-US" dirty="0" smtClean="0"/>
              <a:t> like. </a:t>
            </a:r>
          </a:p>
          <a:p>
            <a:r>
              <a:rPr lang="en-US" dirty="0" smtClean="0"/>
              <a:t>I will learn what people do in each province for </a:t>
            </a:r>
            <a:r>
              <a:rPr lang="en-US" u="sng" dirty="0" smtClean="0"/>
              <a:t>work (industry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loo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39" y="3253946"/>
            <a:ext cx="2438400" cy="929640"/>
          </a:xfrm>
          <a:prstGeom prst="rect">
            <a:avLst/>
          </a:prstGeom>
        </p:spPr>
      </p:pic>
      <p:pic>
        <p:nvPicPr>
          <p:cNvPr id="5" name="Picture 4" descr="indust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35" y="4972220"/>
            <a:ext cx="2263497" cy="12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Columbia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68046"/>
            <a:ext cx="4838462" cy="376921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British Columbia is covered in the </a:t>
            </a:r>
            <a:r>
              <a:rPr lang="en-US" u="sng" dirty="0" smtClean="0"/>
              <a:t>Rocky Mountains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Because it is so beautiful, one of the main industries is</a:t>
            </a:r>
            <a:r>
              <a:rPr lang="en-US" u="sng" dirty="0" smtClean="0"/>
              <a:t> tourism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also covered in forests, so another main industry is </a:t>
            </a:r>
            <a:r>
              <a:rPr lang="en-US" u="sng" dirty="0" smtClean="0"/>
              <a:t>forestry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rock mounta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72" y="1963762"/>
            <a:ext cx="2632567" cy="1914594"/>
          </a:xfrm>
          <a:prstGeom prst="rect">
            <a:avLst/>
          </a:prstGeom>
        </p:spPr>
      </p:pic>
      <p:pic>
        <p:nvPicPr>
          <p:cNvPr id="5" name="Picture 4" descr="forest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37" y="4363676"/>
            <a:ext cx="3003736" cy="19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7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45364"/>
            <a:ext cx="3409889" cy="3791899"/>
          </a:xfrm>
        </p:spPr>
        <p:txBody>
          <a:bodyPr/>
          <a:lstStyle/>
          <a:p>
            <a:r>
              <a:rPr lang="en-US" dirty="0" smtClean="0"/>
              <a:t>If you were to visit BC, you could go </a:t>
            </a:r>
            <a:r>
              <a:rPr lang="en-US" u="sng" dirty="0" smtClean="0"/>
              <a:t>skiing</a:t>
            </a:r>
            <a:r>
              <a:rPr lang="en-US" dirty="0" smtClean="0"/>
              <a:t>. </a:t>
            </a:r>
          </a:p>
          <a:p>
            <a:r>
              <a:rPr lang="en-US" dirty="0"/>
              <a:t>You could visit the </a:t>
            </a:r>
            <a:r>
              <a:rPr lang="en-US" u="sng" dirty="0"/>
              <a:t>Okanagan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could visit </a:t>
            </a:r>
            <a:r>
              <a:rPr lang="en-US" u="sng" dirty="0" smtClean="0"/>
              <a:t>Vancouver Island</a:t>
            </a:r>
            <a:r>
              <a:rPr lang="en-US" dirty="0" smtClean="0"/>
              <a:t>. </a:t>
            </a:r>
          </a:p>
        </p:txBody>
      </p:sp>
      <p:pic>
        <p:nvPicPr>
          <p:cNvPr id="4" name="Picture 3" descr="ski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49" y="1274567"/>
            <a:ext cx="3202951" cy="2129962"/>
          </a:xfrm>
          <a:prstGeom prst="rect">
            <a:avLst/>
          </a:prstGeom>
        </p:spPr>
      </p:pic>
      <p:pic>
        <p:nvPicPr>
          <p:cNvPr id="5" name="Picture 4" descr="vancouver isald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4" y="4904931"/>
            <a:ext cx="4149664" cy="1752080"/>
          </a:xfrm>
          <a:prstGeom prst="rect">
            <a:avLst/>
          </a:prstGeom>
        </p:spPr>
      </p:pic>
      <p:pic>
        <p:nvPicPr>
          <p:cNvPr id="6" name="Picture 5" descr="kelow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00" y="3696913"/>
            <a:ext cx="4575869" cy="19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6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72170"/>
            <a:ext cx="4951841" cy="4150520"/>
          </a:xfrm>
        </p:spPr>
        <p:txBody>
          <a:bodyPr>
            <a:normAutofit/>
          </a:bodyPr>
          <a:lstStyle/>
          <a:p>
            <a:r>
              <a:rPr lang="en-US" dirty="0" smtClean="0"/>
              <a:t>Alberta is one of the Prairie Provinces. On the prairies there is a lot of </a:t>
            </a:r>
            <a:r>
              <a:rPr lang="en-US" u="sng" dirty="0" smtClean="0"/>
              <a:t>farming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Alberta is also known for having one of the largest </a:t>
            </a:r>
            <a:r>
              <a:rPr lang="en-US" u="sng" dirty="0" smtClean="0"/>
              <a:t>oil</a:t>
            </a:r>
            <a:r>
              <a:rPr lang="en-US" dirty="0" smtClean="0"/>
              <a:t> deposits in the world. </a:t>
            </a:r>
          </a:p>
          <a:p>
            <a:r>
              <a:rPr lang="en-US" dirty="0" smtClean="0"/>
              <a:t>One of the biggest industries in Alberta is the oil industry.</a:t>
            </a:r>
            <a:endParaRPr lang="en-US" dirty="0"/>
          </a:p>
        </p:txBody>
      </p:sp>
      <p:pic>
        <p:nvPicPr>
          <p:cNvPr id="4" name="Picture 3" descr="farm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96" y="1880524"/>
            <a:ext cx="3056904" cy="2292678"/>
          </a:xfrm>
          <a:prstGeom prst="rect">
            <a:avLst/>
          </a:prstGeom>
        </p:spPr>
      </p:pic>
      <p:pic>
        <p:nvPicPr>
          <p:cNvPr id="5" name="Picture 4" descr="oil indust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96" y="5034901"/>
            <a:ext cx="3175578" cy="15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68046"/>
            <a:ext cx="3477916" cy="4400006"/>
          </a:xfrm>
        </p:spPr>
        <p:txBody>
          <a:bodyPr>
            <a:normAutofit/>
          </a:bodyPr>
          <a:lstStyle/>
          <a:p>
            <a:r>
              <a:rPr lang="en-US" dirty="0" smtClean="0"/>
              <a:t>Alberta has many landscapes. </a:t>
            </a:r>
          </a:p>
          <a:p>
            <a:r>
              <a:rPr lang="en-US" dirty="0" smtClean="0"/>
              <a:t>You can see the Rocky Mountains in Banff or Jasper. </a:t>
            </a:r>
          </a:p>
          <a:p>
            <a:r>
              <a:rPr lang="en-US" dirty="0" smtClean="0"/>
              <a:t>You can see the hoodoos in </a:t>
            </a:r>
            <a:r>
              <a:rPr lang="en-US" dirty="0" err="1" smtClean="0"/>
              <a:t>Drumheller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You can go to Calgary for the Stampede.</a:t>
            </a:r>
          </a:p>
        </p:txBody>
      </p:sp>
      <p:pic>
        <p:nvPicPr>
          <p:cNvPr id="4" name="Picture 3" descr="ban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96" y="1212904"/>
            <a:ext cx="3242056" cy="2110284"/>
          </a:xfrm>
          <a:prstGeom prst="rect">
            <a:avLst/>
          </a:prstGeom>
        </p:spPr>
      </p:pic>
      <p:pic>
        <p:nvPicPr>
          <p:cNvPr id="5" name="Picture 4" descr="stampe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13" y="4711547"/>
            <a:ext cx="3475739" cy="1956505"/>
          </a:xfrm>
          <a:prstGeom prst="rect">
            <a:avLst/>
          </a:prstGeom>
        </p:spPr>
      </p:pic>
      <p:pic>
        <p:nvPicPr>
          <p:cNvPr id="6" name="Picture 5" descr="drumhell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89" y="3003616"/>
            <a:ext cx="2579648" cy="19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Saskatchewan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4725083" cy="3267169"/>
          </a:xfrm>
        </p:spPr>
        <p:txBody>
          <a:bodyPr/>
          <a:lstStyle/>
          <a:p>
            <a:r>
              <a:rPr lang="en-US" dirty="0" smtClean="0"/>
              <a:t>Saskatchewan is also a </a:t>
            </a:r>
            <a:r>
              <a:rPr lang="en-US" u="sng" dirty="0" smtClean="0"/>
              <a:t>Prairie Province </a:t>
            </a:r>
            <a:r>
              <a:rPr lang="en-US" dirty="0" smtClean="0"/>
              <a:t>and is known for its </a:t>
            </a:r>
            <a:r>
              <a:rPr lang="en-US" u="sng" dirty="0" smtClean="0"/>
              <a:t>farming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very flat, but has many beautiful lakes for fishing and swimming. </a:t>
            </a:r>
            <a:endParaRPr lang="en-US" dirty="0"/>
          </a:p>
        </p:txBody>
      </p:sp>
      <p:pic>
        <p:nvPicPr>
          <p:cNvPr id="4" name="Picture 3" descr="farm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75" y="1589734"/>
            <a:ext cx="3147625" cy="2360719"/>
          </a:xfrm>
          <a:prstGeom prst="rect">
            <a:avLst/>
          </a:prstGeom>
        </p:spPr>
      </p:pic>
      <p:pic>
        <p:nvPicPr>
          <p:cNvPr id="5" name="Picture 4" descr="saskatchewan l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16" y="4188569"/>
            <a:ext cx="3463684" cy="2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6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Manitoba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49488"/>
            <a:ext cx="4543677" cy="4127841"/>
          </a:xfrm>
        </p:spPr>
        <p:txBody>
          <a:bodyPr/>
          <a:lstStyle/>
          <a:p>
            <a:r>
              <a:rPr lang="en-US" dirty="0" smtClean="0"/>
              <a:t>Manitoba is the last Prairie Province. </a:t>
            </a:r>
          </a:p>
          <a:p>
            <a:r>
              <a:rPr lang="en-US" dirty="0" smtClean="0"/>
              <a:t>In Manitoba there is a lot of mining and farming. </a:t>
            </a:r>
          </a:p>
          <a:p>
            <a:r>
              <a:rPr lang="en-US" dirty="0" smtClean="0"/>
              <a:t>It is covered in many forests and lakes. </a:t>
            </a:r>
          </a:p>
          <a:p>
            <a:r>
              <a:rPr lang="en-US" dirty="0" smtClean="0"/>
              <a:t>It is very cold in the winter. </a:t>
            </a:r>
            <a:endParaRPr lang="en-US" dirty="0"/>
          </a:p>
        </p:txBody>
      </p:sp>
      <p:pic>
        <p:nvPicPr>
          <p:cNvPr id="4" name="Picture 3" descr="mining manitob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79" y="1488141"/>
            <a:ext cx="3089761" cy="2572226"/>
          </a:xfrm>
          <a:prstGeom prst="rect">
            <a:avLst/>
          </a:prstGeom>
        </p:spPr>
      </p:pic>
      <p:pic>
        <p:nvPicPr>
          <p:cNvPr id="5" name="Picture 4" descr="manitoba lak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52" y="4354646"/>
            <a:ext cx="3736407" cy="22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9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13406"/>
            <a:ext cx="4452974" cy="4331965"/>
          </a:xfrm>
        </p:spPr>
        <p:txBody>
          <a:bodyPr>
            <a:normAutofit/>
          </a:bodyPr>
          <a:lstStyle/>
          <a:p>
            <a:r>
              <a:rPr lang="en-US" dirty="0" smtClean="0"/>
              <a:t>Ontario has the most people in Canada. It is also where the Canadian government is (Ottawa). </a:t>
            </a:r>
          </a:p>
          <a:p>
            <a:r>
              <a:rPr lang="en-US" dirty="0" smtClean="0"/>
              <a:t>In Ontario there is a lot of </a:t>
            </a:r>
            <a:r>
              <a:rPr lang="en-US" u="sng" dirty="0" smtClean="0"/>
              <a:t>business</a:t>
            </a:r>
            <a:r>
              <a:rPr lang="en-US" dirty="0" smtClean="0"/>
              <a:t> and </a:t>
            </a:r>
            <a:r>
              <a:rPr lang="en-US" u="sng" dirty="0" smtClean="0"/>
              <a:t>manufacturing</a:t>
            </a:r>
            <a:r>
              <a:rPr lang="en-US" dirty="0" smtClean="0"/>
              <a:t> (factories that make things for people)</a:t>
            </a:r>
          </a:p>
          <a:p>
            <a:r>
              <a:rPr lang="en-US" dirty="0" smtClean="0"/>
              <a:t>Northern Ontario is covered in forests. </a:t>
            </a:r>
            <a:endParaRPr lang="en-US" dirty="0"/>
          </a:p>
        </p:txBody>
      </p:sp>
      <p:pic>
        <p:nvPicPr>
          <p:cNvPr id="4" name="Picture 3" descr="fac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78" y="4533900"/>
            <a:ext cx="3172976" cy="2111471"/>
          </a:xfrm>
          <a:prstGeom prst="rect">
            <a:avLst/>
          </a:prstGeom>
        </p:spPr>
      </p:pic>
      <p:pic>
        <p:nvPicPr>
          <p:cNvPr id="5" name="Picture 4" descr="parliament h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48" y="0"/>
            <a:ext cx="3456652" cy="2361398"/>
          </a:xfrm>
          <a:prstGeom prst="rect">
            <a:avLst/>
          </a:prstGeom>
        </p:spPr>
      </p:pic>
      <p:pic>
        <p:nvPicPr>
          <p:cNvPr id="6" name="Picture 5" descr="busine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91" y="2361398"/>
            <a:ext cx="3258753" cy="2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7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55</TotalTime>
  <Words>652</Words>
  <Application>Microsoft Macintosh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Genesis</vt:lpstr>
      <vt:lpstr>Taking a Trip Across Canada</vt:lpstr>
      <vt:lpstr>Today I will learn … </vt:lpstr>
      <vt:lpstr>British Columbia</vt:lpstr>
      <vt:lpstr>Visit BC</vt:lpstr>
      <vt:lpstr>Alberta</vt:lpstr>
      <vt:lpstr>Visit AB</vt:lpstr>
      <vt:lpstr>Saskatchewan</vt:lpstr>
      <vt:lpstr>Manitoba</vt:lpstr>
      <vt:lpstr>Ontario</vt:lpstr>
      <vt:lpstr>Visit Ontario</vt:lpstr>
      <vt:lpstr>Quebec</vt:lpstr>
      <vt:lpstr>The Maritimes</vt:lpstr>
      <vt:lpstr>Newfoundland</vt:lpstr>
      <vt:lpstr>Nunavut</vt:lpstr>
      <vt:lpstr>Yukon and the Northwest Territories</vt:lpstr>
      <vt:lpstr>Discussion/Writing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Trip Across Canada</dc:title>
  <dc:creator>Stephanie Hawryliw</dc:creator>
  <cp:lastModifiedBy>Stephanie Hawryliw</cp:lastModifiedBy>
  <cp:revision>16</cp:revision>
  <dcterms:created xsi:type="dcterms:W3CDTF">2015-07-27T15:56:47Z</dcterms:created>
  <dcterms:modified xsi:type="dcterms:W3CDTF">2015-07-27T16:52:25Z</dcterms:modified>
</cp:coreProperties>
</file>